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0BD89-F3FE-4825-B43F-17D81F0005CF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978A7-34A4-4482-93DB-06144ACF56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aruffi.com/politics/leader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Nick Olson</a:t>
            </a:r>
          </a:p>
          <a:p>
            <a:r>
              <a:rPr lang="en-US" dirty="0" smtClean="0"/>
              <a:t>B2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Finland </a:t>
            </a:r>
            <a:r>
              <a:rPr lang="en-US" dirty="0" err="1" smtClean="0"/>
              <a:t>Tarja</a:t>
            </a:r>
            <a:r>
              <a:rPr lang="en-US" dirty="0" smtClean="0"/>
              <a:t> </a:t>
            </a:r>
            <a:r>
              <a:rPr lang="en-US" dirty="0" err="1" smtClean="0"/>
              <a:t>Halonen</a:t>
            </a:r>
            <a:r>
              <a:rPr lang="en-US" dirty="0" smtClean="0"/>
              <a:t> 2000 national elections</a:t>
            </a:r>
          </a:p>
          <a:p>
            <a:r>
              <a:rPr lang="en-US" dirty="0" smtClean="0"/>
              <a:t>Suriname Ronald </a:t>
            </a:r>
            <a:r>
              <a:rPr lang="en-US" dirty="0" err="1" smtClean="0"/>
              <a:t>Venetiaan</a:t>
            </a:r>
            <a:r>
              <a:rPr lang="en-US" dirty="0" smtClean="0"/>
              <a:t> 2000 national elections</a:t>
            </a:r>
          </a:p>
          <a:p>
            <a:r>
              <a:rPr lang="en-US" dirty="0" smtClean="0"/>
              <a:t>Syria </a:t>
            </a:r>
            <a:r>
              <a:rPr lang="en-US" dirty="0" err="1" smtClean="0"/>
              <a:t>Bashar</a:t>
            </a:r>
            <a:r>
              <a:rPr lang="en-US" dirty="0" smtClean="0"/>
              <a:t> Assad 2000 succeeded his father</a:t>
            </a:r>
          </a:p>
          <a:p>
            <a:r>
              <a:rPr lang="en-US" dirty="0" smtClean="0"/>
              <a:t>October 12</a:t>
            </a:r>
            <a:r>
              <a:rPr lang="en-US" baseline="30000" dirty="0" smtClean="0"/>
              <a:t>th</a:t>
            </a:r>
            <a:r>
              <a:rPr lang="en-US" dirty="0" smtClean="0"/>
              <a:t> USS Cole BOMBED in Aden Harbor, Yemen.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http://www.scaruffi.com/politics/leaders.html</a:t>
            </a:r>
            <a:endParaRPr lang="en-US" dirty="0" smtClean="0"/>
          </a:p>
          <a:p>
            <a:r>
              <a:rPr lang="en-US" dirty="0" smtClean="0"/>
              <a:t>http://www.globalsecurity.org/security/profiles/uss_cole_bombing.htm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51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2000</vt:lpstr>
      <vt:lpstr>Politics</vt:lpstr>
      <vt:lpstr>Economy</vt:lpstr>
      <vt:lpstr>Statistics</vt:lpstr>
      <vt:lpstr>Natural Disasters</vt:lpstr>
      <vt:lpstr>Inventions/Technology</vt:lpstr>
      <vt:lpstr>Recreation/Leisure</vt:lpstr>
      <vt:lpstr>Sports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2000</dc:title>
  <dc:creator>nicholasolson</dc:creator>
  <cp:lastModifiedBy>nicholasolson</cp:lastModifiedBy>
  <cp:revision>7</cp:revision>
  <dcterms:created xsi:type="dcterms:W3CDTF">2009-09-11T15:32:56Z</dcterms:created>
  <dcterms:modified xsi:type="dcterms:W3CDTF">2009-09-11T16:41:11Z</dcterms:modified>
</cp:coreProperties>
</file>